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1" r:id="rId4"/>
    <p:sldId id="283" r:id="rId5"/>
    <p:sldId id="284" r:id="rId6"/>
    <p:sldId id="285" r:id="rId7"/>
    <p:sldId id="286" r:id="rId8"/>
    <p:sldId id="287" r:id="rId9"/>
    <p:sldId id="288" r:id="rId10"/>
    <p:sldId id="262" r:id="rId11"/>
    <p:sldId id="289" r:id="rId12"/>
    <p:sldId id="290" r:id="rId13"/>
    <p:sldId id="29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06-May-20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06-May-20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06-May-20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349" y="2400668"/>
            <a:ext cx="8415924" cy="914401"/>
          </a:xfrm>
        </p:spPr>
        <p:txBody>
          <a:bodyPr>
            <a:normAutofit/>
          </a:bodyPr>
          <a:lstStyle/>
          <a:p>
            <a:r>
              <a:rPr lang="sr-Cyrl-RS" sz="4000" dirty="0"/>
              <a:t>Србија након Косовске битке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4197" y="3542932"/>
            <a:ext cx="2419275" cy="429828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09.05.2020.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604" y="2818676"/>
            <a:ext cx="3840480" cy="350654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Деспот Ђурађ Бранковић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86407-7B07-407E-A11A-2D3C3E987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6" y="926794"/>
            <a:ext cx="3148191" cy="472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4191" y="680991"/>
            <a:ext cx="5672939" cy="780865"/>
          </a:xfrm>
        </p:spPr>
        <p:txBody>
          <a:bodyPr/>
          <a:lstStyle/>
          <a:p>
            <a:r>
              <a:rPr lang="sr-Cyrl-RS" dirty="0"/>
              <a:t>Смедеревска тврђава</a:t>
            </a:r>
            <a:endParaRPr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35C7B89-3A49-42F3-B4E2-1200EEA13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3" y="1659859"/>
            <a:ext cx="5940008" cy="445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Србија након Косовске битке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Турска војска освајала је део по део Србије и на крају стигла до престонице-Смедерева.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Године 1459. Турци су заузели Смедерево и потпуно освојили Србију.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Српски род је тада изгубио државу. Она је постала део Турског царства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1912. године, много векова касније, Србија опет постаје самостала држава.</a:t>
            </a:r>
          </a:p>
        </p:txBody>
      </p:sp>
    </p:spTree>
    <p:extLst>
      <p:ext uri="{BB962C8B-B14F-4D97-AF65-F5344CB8AC3E}">
        <p14:creationId xmlns:p14="http://schemas.microsoft.com/office/powerpoint/2010/main" val="37101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48" y="190349"/>
            <a:ext cx="5557530" cy="884808"/>
          </a:xfrm>
        </p:spPr>
        <p:txBody>
          <a:bodyPr/>
          <a:lstStyle/>
          <a:p>
            <a:r>
              <a:rPr lang="sr-Cyrl-RS" dirty="0"/>
              <a:t>Преписати у свеску.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EB8750-B33A-4F2C-8556-A9A20B9C19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5" y="1075157"/>
            <a:ext cx="8820926" cy="540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9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996" y="1855430"/>
            <a:ext cx="6067995" cy="914401"/>
          </a:xfrm>
        </p:spPr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65" y="2867486"/>
            <a:ext cx="7328627" cy="1878369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Домаћи задатак: Преписати временску ленту са претходног слајда у свеску. 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Обновити све што смо учили од настајања царства Немањића закључно са данашњом презентације, за проверу знања у понедељак.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Србија након Косовске битке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После смрти кнеза Лазара Србија остаје без владара.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Његов наследник, Стефан, у том моменту имао је свега дванаест година.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Пошто је Стефан био малолетан, његова мајка - кнегиња Милица, влада Србијом до његовог пунолетства.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Србија је на Косову пољу изгубила сву своју војску, владара, и велке државнике. Тако ослабљена држава упркос и својој победи није могла да опстане више као самостална држава.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Србија након Косовске битке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Немоћна да се супротстави Турцима, изузетно ослабљена Србија са дечаком владаром и његовом мајком, потписују договор у ком Србија више није самостална држава већ држава под турском влашћу.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Пошто Србија више није била самостална држава, није могла да буде кнежевина.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Србија је постала деспотовина, а њен владар деспот.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Први деспот када је постао пунолетан био је син кнеза Лазара, деспот Стефан Лазаревић.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4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4318" y="0"/>
            <a:ext cx="4152282" cy="1023313"/>
          </a:xfrm>
        </p:spPr>
        <p:txBody>
          <a:bodyPr>
            <a:normAutofit/>
          </a:bodyPr>
          <a:lstStyle/>
          <a:p>
            <a:r>
              <a:rPr lang="sr-Cyrl-RS" dirty="0"/>
              <a:t>Деспот Стефан Лазаревић</a:t>
            </a:r>
          </a:p>
          <a:p>
            <a:pPr algn="ctr"/>
            <a:r>
              <a:rPr lang="sr-Cyrl-RS" dirty="0"/>
              <a:t>Споменик у Београду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5E86C-9E9C-4F5E-8A10-2E298300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4" y="1624408"/>
            <a:ext cx="2706888" cy="360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26FD4-663B-4E8F-9D1C-A80B35DFA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r="20995"/>
          <a:stretch/>
        </p:blipFill>
        <p:spPr>
          <a:xfrm>
            <a:off x="3801619" y="1719460"/>
            <a:ext cx="2893212" cy="341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2CE22-E519-4D19-B7D9-A3BB96EF194F}"/>
              </a:ext>
            </a:extLst>
          </p:cNvPr>
          <p:cNvSpPr txBox="1"/>
          <p:nvPr/>
        </p:nvSpPr>
        <p:spPr>
          <a:xfrm>
            <a:off x="7111014" y="1331934"/>
            <a:ext cx="4900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Стефан Лазаревић био је добар државник, војсковођа и витез.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 Турском је био повезан јер су његову сестру Оливеру удали за турског султана Бајазита.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Занимљиво је напоменути да су Стефана звали и високи јер је био висок 180 цм, што је у то време било више од просека.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Био је добар књижевник, те су иза њега остала дела, која ћете учити у старијим разредима.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718" y="319596"/>
            <a:ext cx="4152282" cy="417251"/>
          </a:xfrm>
        </p:spPr>
        <p:txBody>
          <a:bodyPr>
            <a:normAutofit/>
          </a:bodyPr>
          <a:lstStyle/>
          <a:p>
            <a:r>
              <a:rPr lang="sr-Cyrl-RS" dirty="0"/>
              <a:t>Београд почетком 15. века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2CE22-E519-4D19-B7D9-A3BB96EF194F}"/>
              </a:ext>
            </a:extLst>
          </p:cNvPr>
          <p:cNvSpPr txBox="1"/>
          <p:nvPr/>
        </p:nvSpPr>
        <p:spPr>
          <a:xfrm>
            <a:off x="7102136" y="1719460"/>
            <a:ext cx="4829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време владавине деспота Стефана Лазаревића Београд је постао престоница Србије.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Српски владар добио је на поклон Београд од Мађарске у чијем саставу је био Београд, почетком 15. века.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Деспот Стефан изградио је и улепшао град Београд, у њему је подигао и свој двор.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E92DD-2D9E-4E38-BEA0-19021125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3" y="1012054"/>
            <a:ext cx="5759567" cy="448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2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718" y="319596"/>
            <a:ext cx="4152282" cy="417251"/>
          </a:xfrm>
        </p:spPr>
        <p:txBody>
          <a:bodyPr>
            <a:normAutofit/>
          </a:bodyPr>
          <a:lstStyle/>
          <a:p>
            <a:r>
              <a:rPr lang="sr-Cyrl-RS" dirty="0"/>
              <a:t>Београд почетком 15. века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53592-1634-4CBD-8878-35BED9764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7" y="1136343"/>
            <a:ext cx="5901632" cy="432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3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4702" y="306324"/>
            <a:ext cx="11124317" cy="1216152"/>
          </a:xfrm>
        </p:spPr>
        <p:txBody>
          <a:bodyPr>
            <a:normAutofit/>
          </a:bodyPr>
          <a:lstStyle/>
          <a:p>
            <a:r>
              <a:rPr lang="sr-Cyrl-RS" sz="3200" dirty="0"/>
              <a:t>Макета замка деспота Стефана Лзаревића на Калемегдану</a:t>
            </a:r>
            <a:endParaRPr lang="en-US" sz="3200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C807DAB-35A1-4308-8BEE-5C6444DDB6B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788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Нажалост, замак је уништен, али постоје нацрти и слике по ком је направљена макета, па знамо како је изгледао.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55DEC96-66F3-4AEE-9A8E-3E8B9B820F2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53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4702" y="306324"/>
            <a:ext cx="11124317" cy="1216152"/>
          </a:xfrm>
        </p:spPr>
        <p:txBody>
          <a:bodyPr>
            <a:normAutofit/>
          </a:bodyPr>
          <a:lstStyle/>
          <a:p>
            <a:r>
              <a:rPr lang="sr-Cyrl-RS" sz="3200" dirty="0"/>
              <a:t>Манастир Манасија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Задужбина деспота Стефана Лазаревића јесте манастир Манасија.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12CDD5C-F75B-4AF9-A3BB-90CC36B0AEA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F525E9B8-5B33-481C-B070-B5952A9572B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0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Србија након Косовске битке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Деспота  Стефана Лазаревића наследио је Ђурађ Бранковић.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Деспот Ђурађ морао је да врати Београд Мађарском владару.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кратко време изградио је нову престоницу на Дунаву – Смедерево.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Владавина деспота Ђурђа била је испуњена сталним ратовањима противв Турака, који су ојачали и одлучили да у потпуности преузму владавину над Србијом.</a:t>
            </a:r>
          </a:p>
        </p:txBody>
      </p:sp>
    </p:spTree>
    <p:extLst>
      <p:ext uri="{BB962C8B-B14F-4D97-AF65-F5344CB8AC3E}">
        <p14:creationId xmlns:p14="http://schemas.microsoft.com/office/powerpoint/2010/main" val="15965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10</TotalTime>
  <Words>499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Segoe Print</vt:lpstr>
      <vt:lpstr>Nature Illustration 16x9</vt:lpstr>
      <vt:lpstr>Србија након Косовске битке</vt:lpstr>
      <vt:lpstr>Србија након Косовске битке</vt:lpstr>
      <vt:lpstr>Србија након Косовске битке</vt:lpstr>
      <vt:lpstr>PowerPoint Presentation</vt:lpstr>
      <vt:lpstr>PowerPoint Presentation</vt:lpstr>
      <vt:lpstr>PowerPoint Presentation</vt:lpstr>
      <vt:lpstr>Макета замка деспота Стефана Лзаревића на Калемегдану</vt:lpstr>
      <vt:lpstr>Манастир Манасија</vt:lpstr>
      <vt:lpstr>Србија након Косовске битке</vt:lpstr>
      <vt:lpstr>PowerPoint Presentation</vt:lpstr>
      <vt:lpstr>Смедеревска тврђава</vt:lpstr>
      <vt:lpstr>Србија након Косовске битке</vt:lpstr>
      <vt:lpstr>Преписати у свеску.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Србија након Косовске битке</dc:title>
  <dc:creator>Irena</dc:creator>
  <cp:lastModifiedBy>Irena</cp:lastModifiedBy>
  <cp:revision>2</cp:revision>
  <dcterms:created xsi:type="dcterms:W3CDTF">2020-05-06T12:22:38Z</dcterms:created>
  <dcterms:modified xsi:type="dcterms:W3CDTF">2020-05-06T12:37:25Z</dcterms:modified>
</cp:coreProperties>
</file>